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29" r:id="rId5"/>
    <p:sldId id="470" r:id="rId6"/>
    <p:sldId id="471" r:id="rId7"/>
    <p:sldId id="474" r:id="rId8"/>
    <p:sldId id="475" r:id="rId9"/>
    <p:sldId id="472" r:id="rId10"/>
    <p:sldId id="473" r:id="rId11"/>
    <p:sldId id="434" r:id="rId12"/>
  </p:sldIdLst>
  <p:sldSz cx="9144000" cy="5715000" type="screen16x10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914400"/>
            <a:ext cx="82296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read and record digital time?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2" t="25513" r="20380" b="25880"/>
          <a:stretch/>
        </p:blipFill>
        <p:spPr>
          <a:xfrm>
            <a:off x="2005314" y="1801310"/>
            <a:ext cx="5324354" cy="26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9" t="24380" r="11140" b="23259"/>
          <a:stretch/>
        </p:blipFill>
        <p:spPr>
          <a:xfrm>
            <a:off x="5829300" y="2537629"/>
            <a:ext cx="2469608" cy="1008413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914400"/>
            <a:ext cx="8458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It is also sometimes confused how we record the minutes when we are nearing the end of an hour and when a new hour has started.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9" t="23321" r="11772" b="23268"/>
          <a:stretch/>
        </p:blipFill>
        <p:spPr>
          <a:xfrm>
            <a:off x="914400" y="3314700"/>
            <a:ext cx="2400300" cy="10031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24169" r="11773" b="23055"/>
          <a:stretch/>
        </p:blipFill>
        <p:spPr>
          <a:xfrm>
            <a:off x="5829298" y="4121110"/>
            <a:ext cx="2459483" cy="10223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29400" y="3538923"/>
            <a:ext cx="80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or</a:t>
            </a:r>
          </a:p>
        </p:txBody>
      </p:sp>
      <p:sp>
        <p:nvSpPr>
          <p:cNvPr id="8" name="Right Arrow 7"/>
          <p:cNvSpPr/>
          <p:nvPr/>
        </p:nvSpPr>
        <p:spPr>
          <a:xfrm>
            <a:off x="3771900" y="3538923"/>
            <a:ext cx="1600200" cy="523220"/>
          </a:xfrm>
          <a:prstGeom prst="rightArrow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057900" y="2400300"/>
            <a:ext cx="1943100" cy="1257300"/>
            <a:chOff x="6057900" y="2400300"/>
            <a:chExt cx="1943100" cy="12573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6057900" y="2400300"/>
              <a:ext cx="1943100" cy="12573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6057900" y="2400300"/>
              <a:ext cx="1943100" cy="12573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Oval 13"/>
          <p:cNvSpPr/>
          <p:nvPr/>
        </p:nvSpPr>
        <p:spPr>
          <a:xfrm>
            <a:off x="5600700" y="4121110"/>
            <a:ext cx="2971800" cy="1022389"/>
          </a:xfrm>
          <a:prstGeom prst="ellipse">
            <a:avLst/>
          </a:prstGeom>
          <a:noFill/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8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14300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read and record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digital time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what the numbers mean on a digital clock.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00100" y="114300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read and record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digital time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what the numbers mean on a digital clock.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00100"/>
            <a:ext cx="8686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We know that we measure time in seconds, minutes, hours, and days. </a:t>
            </a:r>
            <a:endParaRPr lang="en-US" sz="3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208203"/>
              </p:ext>
            </p:extLst>
          </p:nvPr>
        </p:nvGraphicFramePr>
        <p:xfrm>
          <a:off x="342900" y="4645272"/>
          <a:ext cx="84582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82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982052"/>
              </p:ext>
            </p:extLst>
          </p:nvPr>
        </p:nvGraphicFramePr>
        <p:xfrm>
          <a:off x="342900" y="3782648"/>
          <a:ext cx="17145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248224"/>
              </p:ext>
            </p:extLst>
          </p:nvPr>
        </p:nvGraphicFramePr>
        <p:xfrm>
          <a:off x="342900" y="2920024"/>
          <a:ext cx="5715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570799"/>
              </p:ext>
            </p:extLst>
          </p:nvPr>
        </p:nvGraphicFramePr>
        <p:xfrm>
          <a:off x="342900" y="2057400"/>
          <a:ext cx="2082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9695" y="4214714"/>
            <a:ext cx="94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hour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694" y="3352090"/>
            <a:ext cx="1158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minute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694" y="5077334"/>
            <a:ext cx="777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day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766" y="2489466"/>
            <a:ext cx="1208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1 second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85900" y="24003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seconds = 1 minute</a:t>
            </a:r>
          </a:p>
        </p:txBody>
      </p:sp>
      <p:sp>
        <p:nvSpPr>
          <p:cNvPr id="14" name="Right Brace 13"/>
          <p:cNvSpPr/>
          <p:nvPr/>
        </p:nvSpPr>
        <p:spPr>
          <a:xfrm>
            <a:off x="1216152" y="2171700"/>
            <a:ext cx="155448" cy="914400"/>
          </a:xfrm>
          <a:prstGeom prst="rightBrac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14600" y="33147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 minutes = 1 hour</a:t>
            </a:r>
          </a:p>
        </p:txBody>
      </p:sp>
      <p:sp>
        <p:nvSpPr>
          <p:cNvPr id="16" name="Right Brace 15"/>
          <p:cNvSpPr/>
          <p:nvPr/>
        </p:nvSpPr>
        <p:spPr>
          <a:xfrm>
            <a:off x="2244852" y="3086100"/>
            <a:ext cx="155448" cy="914400"/>
          </a:xfrm>
          <a:prstGeom prst="rightBrac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213348" y="38862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24 hours = 1 day</a:t>
            </a:r>
          </a:p>
        </p:txBody>
      </p:sp>
      <p:sp>
        <p:nvSpPr>
          <p:cNvPr id="18" name="Right Brace 17"/>
          <p:cNvSpPr/>
          <p:nvPr/>
        </p:nvSpPr>
        <p:spPr>
          <a:xfrm>
            <a:off x="5943600" y="3657600"/>
            <a:ext cx="155448" cy="914400"/>
          </a:xfrm>
          <a:prstGeom prst="rightBrac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animBg="1"/>
      <p:bldP spid="15" grpId="0" build="p"/>
      <p:bldP spid="16" grpId="0" animBg="1"/>
      <p:bldP spid="17" grpId="0" build="p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look at a digital clock to see what time it is, there are two sets of numbers on the clock.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7" r="52025" b="58033"/>
          <a:stretch/>
        </p:blipFill>
        <p:spPr>
          <a:xfrm>
            <a:off x="3044141" y="2628900"/>
            <a:ext cx="3055717" cy="231844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044141" y="3543300"/>
            <a:ext cx="1527859" cy="12573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644341" y="3543300"/>
            <a:ext cx="1527859" cy="12573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228600" y="26035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765" y="3007836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first set 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6286500" y="26289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5100" y="3173968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second set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8" grpId="0" animBg="1"/>
      <p:bldP spid="9" grpId="0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first set of numbers on a digital clock is the hour.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7" r="52025" b="58033"/>
          <a:stretch/>
        </p:blipFill>
        <p:spPr>
          <a:xfrm>
            <a:off x="3044141" y="2628900"/>
            <a:ext cx="3055717" cy="231844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044141" y="3543300"/>
            <a:ext cx="1527859" cy="12573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228600" y="26035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4062" y="289596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first set is the hour. 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second set of numbers on a digital clock is the minutes.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7" r="52025" b="58033"/>
          <a:stretch/>
        </p:blipFill>
        <p:spPr>
          <a:xfrm>
            <a:off x="3044141" y="2628900"/>
            <a:ext cx="3055717" cy="231844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644341" y="3543300"/>
            <a:ext cx="1527859" cy="12573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6286500" y="26289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5100" y="2962870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second set is the minutes past the hour.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457200" y="914400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Now, let’s think about how we read time on a digital clock.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25016" r="11139" b="22632"/>
          <a:stretch/>
        </p:blipFill>
        <p:spPr>
          <a:xfrm>
            <a:off x="342901" y="2716115"/>
            <a:ext cx="4000500" cy="16359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2" t="24804" r="11266" b="22632"/>
          <a:stretch/>
        </p:blipFill>
        <p:spPr>
          <a:xfrm>
            <a:off x="4802047" y="2712799"/>
            <a:ext cx="3999053" cy="163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1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144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 you write a digital time?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8" r="17341"/>
          <a:stretch/>
        </p:blipFill>
        <p:spPr>
          <a:xfrm>
            <a:off x="1714499" y="2464484"/>
            <a:ext cx="2857501" cy="26486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4" r="28861" b="19028"/>
          <a:stretch/>
        </p:blipFill>
        <p:spPr>
          <a:xfrm>
            <a:off x="4343400" y="1371600"/>
            <a:ext cx="3525640" cy="325336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19955581">
            <a:off x="5808774" y="3156752"/>
            <a:ext cx="502068" cy="80010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 rot="19955581">
            <a:off x="6192157" y="3024261"/>
            <a:ext cx="243019" cy="80010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 rot="19955581">
            <a:off x="6322811" y="2879173"/>
            <a:ext cx="597549" cy="80010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0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914400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first is not including a zero when there is a single number for the minutes.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3" t="4881" r="35569" b="6311"/>
          <a:stretch/>
        </p:blipFill>
        <p:spPr>
          <a:xfrm>
            <a:off x="228600" y="1943100"/>
            <a:ext cx="571499" cy="9174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4" r="17975"/>
          <a:stretch/>
        </p:blipFill>
        <p:spPr>
          <a:xfrm>
            <a:off x="1149626" y="1960942"/>
            <a:ext cx="940082" cy="8817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4" t="4670" r="35253" b="9490"/>
          <a:stretch/>
        </p:blipFill>
        <p:spPr>
          <a:xfrm>
            <a:off x="2439235" y="1986289"/>
            <a:ext cx="571500" cy="8310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2" r="30759"/>
          <a:stretch/>
        </p:blipFill>
        <p:spPr>
          <a:xfrm>
            <a:off x="3360262" y="2002367"/>
            <a:ext cx="645579" cy="7989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r="25949"/>
          <a:stretch/>
        </p:blipFill>
        <p:spPr>
          <a:xfrm>
            <a:off x="4355368" y="2002367"/>
            <a:ext cx="629925" cy="7989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2" r="22906" b="2746"/>
          <a:stretch/>
        </p:blipFill>
        <p:spPr>
          <a:xfrm>
            <a:off x="5334820" y="2030895"/>
            <a:ext cx="661282" cy="7418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9" t="39022" r="40876" b="24098"/>
          <a:stretch/>
        </p:blipFill>
        <p:spPr>
          <a:xfrm>
            <a:off x="6345629" y="1959051"/>
            <a:ext cx="722700" cy="8855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1" t="6179" r="33979" b="14975"/>
          <a:stretch/>
        </p:blipFill>
        <p:spPr>
          <a:xfrm>
            <a:off x="7417856" y="2002367"/>
            <a:ext cx="576516" cy="7989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4" r="34863"/>
          <a:stretch/>
        </p:blipFill>
        <p:spPr>
          <a:xfrm>
            <a:off x="8343900" y="2002367"/>
            <a:ext cx="466379" cy="7989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2" t="23744" r="11392" b="22844"/>
          <a:stretch/>
        </p:blipFill>
        <p:spPr>
          <a:xfrm>
            <a:off x="1879034" y="3025138"/>
            <a:ext cx="5321866" cy="2232662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4355368" y="4914900"/>
            <a:ext cx="62992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2" t="23154" r="11266" b="22420"/>
          <a:stretch/>
        </p:blipFill>
        <p:spPr>
          <a:xfrm>
            <a:off x="1879033" y="2986526"/>
            <a:ext cx="5321867" cy="2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8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7288</TotalTime>
  <Words>247</Words>
  <Application>Microsoft Office PowerPoint</Application>
  <PresentationFormat>On-screen Show (16:10)</PresentationFormat>
  <Paragraphs>32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289</cp:revision>
  <dcterms:created xsi:type="dcterms:W3CDTF">2011-06-12T17:04:43Z</dcterms:created>
  <dcterms:modified xsi:type="dcterms:W3CDTF">2015-06-07T15:16:06Z</dcterms:modified>
</cp:coreProperties>
</file>